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7"/>
  </p:notesMasterIdLst>
  <p:sldIdLst>
    <p:sldId id="256" r:id="rId2"/>
    <p:sldId id="265" r:id="rId3"/>
    <p:sldId id="266" r:id="rId4"/>
    <p:sldId id="267" r:id="rId5"/>
    <p:sldId id="26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3" autoAdjust="0"/>
    <p:restoredTop sz="94660"/>
  </p:normalViewPr>
  <p:slideViewPr>
    <p:cSldViewPr snapToGrid="0">
      <p:cViewPr>
        <p:scale>
          <a:sx n="68" d="100"/>
          <a:sy n="68" d="100"/>
        </p:scale>
        <p:origin x="53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A974F-DB48-4456-AC54-664B3704ABC8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9FD50-6B1E-4169-8A19-EF966E9BB7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58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9B9D2-BF77-B712-BDE0-6E46C40A71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FA8A5-05C0-211F-12F3-ABA8A2181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CDAE9-5460-B4C9-3E8C-5B5D63ED9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471F-DE3A-4C39-8898-B21A4F502C13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ADEA8-6499-82A5-AC0B-1807F9F6E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643D0-CABD-6249-C6CE-DA9FD61E7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2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5BB91-F0B2-08A4-F051-065BF4EA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C7329A-B541-7323-D7F8-1071F30D0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B94C0-B7BA-500F-0694-B8603D2F9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AC0A8-B3E1-4C79-929D-A5BBB91BBC08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AB338-D7B3-30D5-DC4E-DB010A65B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2B351-A0AC-0E50-C974-34CEF70B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130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87FC8F-0D79-DA2F-B8D0-014BEEE3F9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B729E9-1365-7781-80EF-76C51235D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7EB18-FA53-F1DC-985B-02503829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B939-DA4F-4379-A30E-73B5E3B23509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99A8E-1D6E-CEF1-7DCA-38FC71AFC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A1651-5524-5FEA-95AC-C538F0EF2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2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4C3E-E1AC-13FD-6B64-8E33BAF1D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007A0-53B9-0FB9-5333-022C49BB8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9ACA2-375F-AC6A-7A0C-2CBC5E31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E8B9-6766-45BD-B577-9F5C3F118D0F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4180B-9DF9-EA04-9071-5E4E9A06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69C5E-0483-9F18-DC2A-9BC5849B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DEDF-489B-FD77-1D26-CB75F22D1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AF8BF-4CB6-E8E6-BB29-B4B7D1DE5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8E7DF-53B0-021E-0A1F-8F7AA2E2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3162E-F0DA-48F3-849A-53B179CEF3B4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36290-B567-1CB5-4FEF-37BC60EE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5F692-DC2B-6708-6115-3902F245B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4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F33B8-F7BC-36E8-F57E-C2784576C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6B07C-5F50-7CC6-D652-C6EB4C2BE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BB5558-0FA2-3D34-2FC8-94EDDF339F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927F6-C5CC-C639-D215-47BD83C84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63883-239D-42B4-954D-65524C9BC252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7EED0-7D89-6422-1ED0-10C993454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C9DA3-3256-CC50-C77D-50BCE941B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51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12966-B52F-AD22-5F7E-F32157B55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8E7E0-87FD-F346-654A-0C3CD6255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605E0-023D-3587-965D-94E1327A0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5314B1-4F21-EED4-4556-587A08C822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1766FB-F343-F86D-2BF4-3E6FFFE03E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FADDDA-B7B2-6664-B289-329C6F32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1E0CE-0516-4F03-9D79-CA24A67383F3}" type="datetime1">
              <a:rPr lang="en-US" smtClean="0"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B0B9C1-5AD0-6205-2CE6-9DE2015CB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650C5-04B9-BBC2-D122-65FE7A8D8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7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25901-6CB4-6155-E2AF-54BB9DF5F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669A68-ED05-A0EE-C9EF-2C9037A98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9EF5E-E68F-4FF2-9BD9-E845B89E9838}" type="datetime1">
              <a:rPr lang="en-US" smtClean="0"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FAE5EC-482D-24F4-2E0A-29B975224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56E91-D8C6-DEFD-007E-B60219B3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5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6F1812-7705-B4A2-1162-604F6102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654F-8895-4B66-BB58-94EF994F4203}" type="datetime1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D122DC-48B2-A0AA-9107-5DDCC949B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D3F4F-D2DE-D814-03FD-BEB00F41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0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3F294-BD54-60DF-12EB-D5863A272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D9A4B-7FDA-BA19-C8A9-FF9198BA6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8C562-A6FE-E181-63DB-FE658AD9D1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6D4527-5127-9E82-7EBF-8CA09653B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150F3-E2F4-4526-B23A-5651FE461560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79B6D-EA1A-71C9-086C-7540D33CE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72733-C264-D43E-B651-5918D9E2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1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D34EA-B750-E587-9D45-267ED239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B9C622-1923-50B4-1F41-09038CF79C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188A45-62F1-AB4D-A1E5-ACB19A8AF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88609-BC4A-328E-38FA-FE0E7E911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4B3E7-69C4-4D24-8C73-3F2B702DA3AB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E56C1-CBBE-3D95-885C-89186054E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98FAA-9DC8-D448-766E-C665FC78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70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DA39FF-362B-1C18-FB08-EC91123B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5E4D9-C811-7298-7FE5-11CE2E1DB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F0B4B-6406-1CDC-55BE-4AF59F5D24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52970-AB56-4B4E-9D1B-38DF85648560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46E49-431F-B910-E2E5-8E75B26CA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C479E-094C-C001-5CCA-B31AFEE50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761FF-995F-4459-B21D-D7BFF74C6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6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671A3176-ADD7-EE2E-1208-E442EED56CD8}"/>
              </a:ext>
            </a:extLst>
          </p:cNvPr>
          <p:cNvSpPr txBox="1"/>
          <p:nvPr/>
        </p:nvSpPr>
        <p:spPr>
          <a:xfrm>
            <a:off x="3978442" y="2317347"/>
            <a:ext cx="4235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Title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01DD41-7D08-B2D6-DCAD-5D9577371748}"/>
              </a:ext>
            </a:extLst>
          </p:cNvPr>
          <p:cNvSpPr txBox="1"/>
          <p:nvPr/>
        </p:nvSpPr>
        <p:spPr>
          <a:xfrm>
            <a:off x="2467094" y="3135175"/>
            <a:ext cx="7391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authors Names and Affiliations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3D8DC9-8823-A753-3B6B-AD15B56D2F28}"/>
              </a:ext>
            </a:extLst>
          </p:cNvPr>
          <p:cNvSpPr txBox="1"/>
          <p:nvPr/>
        </p:nvSpPr>
        <p:spPr>
          <a:xfrm>
            <a:off x="9067630" y="1806379"/>
            <a:ext cx="2973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ID: ###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D3474B-D97A-CC4F-1ECA-65D7B3C4BBC3}"/>
              </a:ext>
            </a:extLst>
          </p:cNvPr>
          <p:cNvSpPr txBox="1"/>
          <p:nvPr/>
        </p:nvSpPr>
        <p:spPr>
          <a:xfrm>
            <a:off x="150660" y="1845163"/>
            <a:ext cx="2973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Date: DD/07/2026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1CB481-EE2E-755F-CA3F-8DA34E9D8D1F}"/>
              </a:ext>
            </a:extLst>
          </p:cNvPr>
          <p:cNvSpPr txBox="1"/>
          <p:nvPr/>
        </p:nvSpPr>
        <p:spPr>
          <a:xfrm>
            <a:off x="150660" y="5826074"/>
            <a:ext cx="5303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Presented by: Author Name</a:t>
            </a:r>
          </a:p>
        </p:txBody>
      </p:sp>
      <p:grpSp>
        <p:nvGrpSpPr>
          <p:cNvPr id="2" name="docshapegroup1">
            <a:extLst>
              <a:ext uri="{FF2B5EF4-FFF2-40B4-BE49-F238E27FC236}">
                <a16:creationId xmlns:a16="http://schemas.microsoft.com/office/drawing/2014/main" id="{1E8EBBA4-3631-8AEA-B17A-6282936003A0}"/>
              </a:ext>
            </a:extLst>
          </p:cNvPr>
          <p:cNvGrpSpPr>
            <a:grpSpLocks/>
          </p:cNvGrpSpPr>
          <p:nvPr/>
        </p:nvGrpSpPr>
        <p:grpSpPr bwMode="auto">
          <a:xfrm>
            <a:off x="0" y="934616"/>
            <a:ext cx="12174083" cy="556260"/>
            <a:chOff x="0" y="2413"/>
            <a:chExt cx="11906" cy="876"/>
          </a:xfrm>
        </p:grpSpPr>
        <p:sp>
          <p:nvSpPr>
            <p:cNvPr id="4" name="docshape4">
              <a:extLst>
                <a:ext uri="{FF2B5EF4-FFF2-40B4-BE49-F238E27FC236}">
                  <a16:creationId xmlns:a16="http://schemas.microsoft.com/office/drawing/2014/main" id="{695F1284-1811-DDBA-F7FC-AEE7A947B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157"/>
              <a:ext cx="11906" cy="132"/>
            </a:xfrm>
            <a:custGeom>
              <a:avLst/>
              <a:gdLst>
                <a:gd name="T0" fmla="*/ 11906 w 11906"/>
                <a:gd name="T1" fmla="+- 0 2770 2638"/>
                <a:gd name="T2" fmla="*/ 2770 h 132"/>
                <a:gd name="T3" fmla="*/ 0 w 11906"/>
                <a:gd name="T4" fmla="+- 0 2688 2638"/>
                <a:gd name="T5" fmla="*/ 2688 h 132"/>
                <a:gd name="T6" fmla="*/ 0 w 11906"/>
                <a:gd name="T7" fmla="+- 0 2638 2638"/>
                <a:gd name="T8" fmla="*/ 2638 h 132"/>
                <a:gd name="T9" fmla="*/ 11906 w 11906"/>
                <a:gd name="T10" fmla="+- 0 2720 2638"/>
                <a:gd name="T11" fmla="*/ 2720 h 132"/>
                <a:gd name="T12" fmla="*/ 11906 w 11906"/>
                <a:gd name="T13" fmla="+- 0 2770 2638"/>
                <a:gd name="T14" fmla="*/ 2770 h 13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1906" h="132">
                  <a:moveTo>
                    <a:pt x="11906" y="132"/>
                  </a:moveTo>
                  <a:lnTo>
                    <a:pt x="0" y="50"/>
                  </a:lnTo>
                  <a:lnTo>
                    <a:pt x="0" y="0"/>
                  </a:lnTo>
                  <a:lnTo>
                    <a:pt x="11906" y="82"/>
                  </a:lnTo>
                  <a:lnTo>
                    <a:pt x="11906" y="132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" name="docshape5">
              <a:extLst>
                <a:ext uri="{FF2B5EF4-FFF2-40B4-BE49-F238E27FC236}">
                  <a16:creationId xmlns:a16="http://schemas.microsoft.com/office/drawing/2014/main" id="{38F4DDE8-3C8A-E671-956F-7251C6C292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0" y="2413"/>
              <a:ext cx="26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1200"/>
                </a:lnSpc>
                <a:buNone/>
              </a:pPr>
              <a:r>
                <a:rPr lang="en-US" sz="1200">
                  <a:effectLst/>
                  <a:latin typeface="SimSun" panose="02010600030101010101" pitchFamily="2" charset="-122"/>
                  <a:ea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2050" name="image3.png">
            <a:extLst>
              <a:ext uri="{FF2B5EF4-FFF2-40B4-BE49-F238E27FC236}">
                <a16:creationId xmlns:a16="http://schemas.microsoft.com/office/drawing/2014/main" id="{ABB518C4-D74A-D0DD-A958-6D187148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032" y="163780"/>
            <a:ext cx="1249600" cy="74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>
            <a:extLst>
              <a:ext uri="{FF2B5EF4-FFF2-40B4-BE49-F238E27FC236}">
                <a16:creationId xmlns:a16="http://schemas.microsoft.com/office/drawing/2014/main" id="{B5BDE521-FFD5-2589-C5D4-6306DE342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16" y="319302"/>
            <a:ext cx="1008062" cy="56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2" descr="PELS Logo">
            <a:extLst>
              <a:ext uri="{FF2B5EF4-FFF2-40B4-BE49-F238E27FC236}">
                <a16:creationId xmlns:a16="http://schemas.microsoft.com/office/drawing/2014/main" id="{D767FBD3-A4D7-9BF6-6396-768FD7A7B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35" y="264145"/>
            <a:ext cx="1760537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4">
            <a:extLst>
              <a:ext uri="{FF2B5EF4-FFF2-40B4-BE49-F238E27FC236}">
                <a16:creationId xmlns:a16="http://schemas.microsoft.com/office/drawing/2014/main" id="{1E11BADC-70FB-6B31-1937-9C32269CC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639" y="368392"/>
            <a:ext cx="1631114" cy="56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6" descr="IEEE Society Sub-Brand Resources - IEEE Brand Experience">
            <a:extLst>
              <a:ext uri="{FF2B5EF4-FFF2-40B4-BE49-F238E27FC236}">
                <a16:creationId xmlns:a16="http://schemas.microsoft.com/office/drawing/2014/main" id="{C34875F0-9148-3D66-3B37-37D706C16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654" y="303891"/>
            <a:ext cx="1219200" cy="67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8" descr="PES – IEEE SB COET">
            <a:extLst>
              <a:ext uri="{FF2B5EF4-FFF2-40B4-BE49-F238E27FC236}">
                <a16:creationId xmlns:a16="http://schemas.microsoft.com/office/drawing/2014/main" id="{4996C976-1A17-CF21-A247-6E207A026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507" y="226383"/>
            <a:ext cx="1114536" cy="83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2">
            <a:extLst>
              <a:ext uri="{FF2B5EF4-FFF2-40B4-BE49-F238E27FC236}">
                <a16:creationId xmlns:a16="http://schemas.microsoft.com/office/drawing/2014/main" id="{C1B288A1-007F-F1B6-F793-9453075D7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-3234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AD57D5B-A92F-DC96-69C5-F855D965A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6479643"/>
            <a:ext cx="12174082" cy="369332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kumimoji="0" lang="en-US" altLang="en-US" b="1" i="0" u="none" strike="noStrike" cap="none" normalizeH="0" baseline="3000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IEEE International Conference on Sustainable Energy and Future Electric Transportation-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SeFet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2026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610EE836-310D-AAF2-D174-0583DDB47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10529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 7">
            <a:extLst>
              <a:ext uri="{FF2B5EF4-FFF2-40B4-BE49-F238E27FC236}">
                <a16:creationId xmlns:a16="http://schemas.microsoft.com/office/drawing/2014/main" id="{30F77609-8FFC-5C36-8FD7-3E038FBC2E3F}"/>
              </a:ext>
            </a:extLst>
          </p:cNvPr>
          <p:cNvPicPr>
            <a:picLocks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534" y="133795"/>
            <a:ext cx="1165597" cy="1004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A040C6-E32C-2303-6170-1CF7C526E08E}"/>
              </a:ext>
            </a:extLst>
          </p:cNvPr>
          <p:cNvSpPr txBox="1"/>
          <p:nvPr/>
        </p:nvSpPr>
        <p:spPr>
          <a:xfrm>
            <a:off x="1120876" y="1034542"/>
            <a:ext cx="99502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Visvesvaraya National Institute of Technology, Nagpur, India  8th to 11th July 2026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85467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2CE4A6-20DF-51A5-4A3C-9545218D5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>
            <a:extLst>
              <a:ext uri="{FF2B5EF4-FFF2-40B4-BE49-F238E27FC236}">
                <a16:creationId xmlns:a16="http://schemas.microsoft.com/office/drawing/2014/main" id="{93068390-FC5C-A963-0EF8-4D5F78BC8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-3234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08B5CDBB-6DF7-39B5-FD31-76F2826C8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10529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Heading">
            <a:extLst>
              <a:ext uri="{FF2B5EF4-FFF2-40B4-BE49-F238E27FC236}">
                <a16:creationId xmlns:a16="http://schemas.microsoft.com/office/drawing/2014/main" id="{8E20CD1A-C672-BF3D-CAB7-A0CDFD69EBB7}"/>
              </a:ext>
            </a:extLst>
          </p:cNvPr>
          <p:cNvSpPr txBox="1"/>
          <p:nvPr/>
        </p:nvSpPr>
        <p:spPr>
          <a:xfrm>
            <a:off x="930376" y="1621759"/>
            <a:ext cx="390567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000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2400" dirty="0"/>
              <a:t>Heading</a:t>
            </a:r>
            <a:endParaRPr sz="2400" dirty="0"/>
          </a:p>
        </p:txBody>
      </p:sp>
      <p:sp>
        <p:nvSpPr>
          <p:cNvPr id="34" name="Content 1…">
            <a:extLst>
              <a:ext uri="{FF2B5EF4-FFF2-40B4-BE49-F238E27FC236}">
                <a16:creationId xmlns:a16="http://schemas.microsoft.com/office/drawing/2014/main" id="{DC6A92A5-CC88-7626-1D7A-27A54114836A}"/>
              </a:ext>
            </a:extLst>
          </p:cNvPr>
          <p:cNvSpPr txBox="1"/>
          <p:nvPr/>
        </p:nvSpPr>
        <p:spPr>
          <a:xfrm>
            <a:off x="930376" y="2559099"/>
            <a:ext cx="175593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37209" indent="-537209">
              <a:buSzPct val="100000"/>
              <a:buChar char="•"/>
              <a:defRPr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Content 1</a:t>
            </a:r>
          </a:p>
          <a:p>
            <a:pPr marL="537209" indent="-537209">
              <a:buSzPct val="100000"/>
              <a:buChar char="•"/>
              <a:defRPr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Content 2</a:t>
            </a:r>
          </a:p>
        </p:txBody>
      </p:sp>
    </p:spTree>
    <p:extLst>
      <p:ext uri="{BB962C8B-B14F-4D97-AF65-F5344CB8AC3E}">
        <p14:creationId xmlns:p14="http://schemas.microsoft.com/office/powerpoint/2010/main" val="297616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D2B63-13AE-A852-0A77-D45F81E4E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>
            <a:extLst>
              <a:ext uri="{FF2B5EF4-FFF2-40B4-BE49-F238E27FC236}">
                <a16:creationId xmlns:a16="http://schemas.microsoft.com/office/drawing/2014/main" id="{30F2E51D-2C9D-AFE3-A858-6B801C5C9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-3234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EA5D7E9D-B955-39B5-253D-B3A7A4544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10529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Heading">
            <a:extLst>
              <a:ext uri="{FF2B5EF4-FFF2-40B4-BE49-F238E27FC236}">
                <a16:creationId xmlns:a16="http://schemas.microsoft.com/office/drawing/2014/main" id="{9264574F-B4AB-BB4E-5F53-7979BE8C3E70}"/>
              </a:ext>
            </a:extLst>
          </p:cNvPr>
          <p:cNvSpPr txBox="1"/>
          <p:nvPr/>
        </p:nvSpPr>
        <p:spPr>
          <a:xfrm>
            <a:off x="930376" y="1621759"/>
            <a:ext cx="390567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000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2400" dirty="0"/>
              <a:t>Heading</a:t>
            </a:r>
            <a:endParaRPr sz="2400" dirty="0"/>
          </a:p>
        </p:txBody>
      </p:sp>
      <p:sp>
        <p:nvSpPr>
          <p:cNvPr id="34" name="Content 1…">
            <a:extLst>
              <a:ext uri="{FF2B5EF4-FFF2-40B4-BE49-F238E27FC236}">
                <a16:creationId xmlns:a16="http://schemas.microsoft.com/office/drawing/2014/main" id="{3AA3C88F-4807-916B-F90B-420D49AE8B2D}"/>
              </a:ext>
            </a:extLst>
          </p:cNvPr>
          <p:cNvSpPr txBox="1"/>
          <p:nvPr/>
        </p:nvSpPr>
        <p:spPr>
          <a:xfrm>
            <a:off x="930376" y="2559099"/>
            <a:ext cx="175593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37209" indent="-537209">
              <a:buSzPct val="100000"/>
              <a:buChar char="•"/>
              <a:defRPr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Content 1</a:t>
            </a:r>
          </a:p>
          <a:p>
            <a:pPr marL="537209" indent="-537209">
              <a:buSzPct val="100000"/>
              <a:buChar char="•"/>
              <a:defRPr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Content 2</a:t>
            </a:r>
          </a:p>
        </p:txBody>
      </p:sp>
    </p:spTree>
    <p:extLst>
      <p:ext uri="{BB962C8B-B14F-4D97-AF65-F5344CB8AC3E}">
        <p14:creationId xmlns:p14="http://schemas.microsoft.com/office/powerpoint/2010/main" val="3690148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9A8CFB-1E88-B4A4-A858-6DEFFD84D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>
            <a:extLst>
              <a:ext uri="{FF2B5EF4-FFF2-40B4-BE49-F238E27FC236}">
                <a16:creationId xmlns:a16="http://schemas.microsoft.com/office/drawing/2014/main" id="{6DB26FD9-9DED-BEB6-31D7-00001D7C8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-3234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EF9A947C-65F7-85FB-B411-D94929A75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10529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Heading">
            <a:extLst>
              <a:ext uri="{FF2B5EF4-FFF2-40B4-BE49-F238E27FC236}">
                <a16:creationId xmlns:a16="http://schemas.microsoft.com/office/drawing/2014/main" id="{911BB8B4-C297-B72A-F1CF-95D454E5ECC1}"/>
              </a:ext>
            </a:extLst>
          </p:cNvPr>
          <p:cNvSpPr txBox="1"/>
          <p:nvPr/>
        </p:nvSpPr>
        <p:spPr>
          <a:xfrm>
            <a:off x="930376" y="1621759"/>
            <a:ext cx="3905672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000" b="1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2400" dirty="0"/>
              <a:t>Heading</a:t>
            </a:r>
            <a:endParaRPr sz="2400" dirty="0"/>
          </a:p>
        </p:txBody>
      </p:sp>
      <p:sp>
        <p:nvSpPr>
          <p:cNvPr id="34" name="Content 1…">
            <a:extLst>
              <a:ext uri="{FF2B5EF4-FFF2-40B4-BE49-F238E27FC236}">
                <a16:creationId xmlns:a16="http://schemas.microsoft.com/office/drawing/2014/main" id="{E94424C3-E72C-A908-2D72-D4F805E0085B}"/>
              </a:ext>
            </a:extLst>
          </p:cNvPr>
          <p:cNvSpPr txBox="1"/>
          <p:nvPr/>
        </p:nvSpPr>
        <p:spPr>
          <a:xfrm>
            <a:off x="930376" y="2559099"/>
            <a:ext cx="1755930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37209" indent="-537209">
              <a:buSzPct val="100000"/>
              <a:buChar char="•"/>
              <a:defRPr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Content 1</a:t>
            </a:r>
          </a:p>
          <a:p>
            <a:pPr marL="537209" indent="-537209">
              <a:buSzPct val="100000"/>
              <a:buChar char="•"/>
              <a:defRPr sz="47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/>
              <a:t>Content 2</a:t>
            </a:r>
          </a:p>
        </p:txBody>
      </p:sp>
    </p:spTree>
    <p:extLst>
      <p:ext uri="{BB962C8B-B14F-4D97-AF65-F5344CB8AC3E}">
        <p14:creationId xmlns:p14="http://schemas.microsoft.com/office/powerpoint/2010/main" val="2738424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3AE6C-60BB-D4D1-443B-ACBF7CDEE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ocshapegroup1">
            <a:extLst>
              <a:ext uri="{FF2B5EF4-FFF2-40B4-BE49-F238E27FC236}">
                <a16:creationId xmlns:a16="http://schemas.microsoft.com/office/drawing/2014/main" id="{D186168A-4AAE-C875-5491-A7C015FB21E0}"/>
              </a:ext>
            </a:extLst>
          </p:cNvPr>
          <p:cNvGrpSpPr>
            <a:grpSpLocks/>
          </p:cNvGrpSpPr>
          <p:nvPr/>
        </p:nvGrpSpPr>
        <p:grpSpPr bwMode="auto">
          <a:xfrm>
            <a:off x="0" y="934616"/>
            <a:ext cx="12174083" cy="556260"/>
            <a:chOff x="0" y="2413"/>
            <a:chExt cx="11906" cy="876"/>
          </a:xfrm>
        </p:grpSpPr>
        <p:sp>
          <p:nvSpPr>
            <p:cNvPr id="4" name="docshape4">
              <a:extLst>
                <a:ext uri="{FF2B5EF4-FFF2-40B4-BE49-F238E27FC236}">
                  <a16:creationId xmlns:a16="http://schemas.microsoft.com/office/drawing/2014/main" id="{A3619EF6-2E2A-EFEF-803F-F1B6B7769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3157"/>
              <a:ext cx="11906" cy="132"/>
            </a:xfrm>
            <a:custGeom>
              <a:avLst/>
              <a:gdLst>
                <a:gd name="T0" fmla="*/ 11906 w 11906"/>
                <a:gd name="T1" fmla="+- 0 2770 2638"/>
                <a:gd name="T2" fmla="*/ 2770 h 132"/>
                <a:gd name="T3" fmla="*/ 0 w 11906"/>
                <a:gd name="T4" fmla="+- 0 2688 2638"/>
                <a:gd name="T5" fmla="*/ 2688 h 132"/>
                <a:gd name="T6" fmla="*/ 0 w 11906"/>
                <a:gd name="T7" fmla="+- 0 2638 2638"/>
                <a:gd name="T8" fmla="*/ 2638 h 132"/>
                <a:gd name="T9" fmla="*/ 11906 w 11906"/>
                <a:gd name="T10" fmla="+- 0 2720 2638"/>
                <a:gd name="T11" fmla="*/ 2720 h 132"/>
                <a:gd name="T12" fmla="*/ 11906 w 11906"/>
                <a:gd name="T13" fmla="+- 0 2770 2638"/>
                <a:gd name="T14" fmla="*/ 2770 h 13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1906" h="132">
                  <a:moveTo>
                    <a:pt x="11906" y="132"/>
                  </a:moveTo>
                  <a:lnTo>
                    <a:pt x="0" y="50"/>
                  </a:lnTo>
                  <a:lnTo>
                    <a:pt x="0" y="0"/>
                  </a:lnTo>
                  <a:lnTo>
                    <a:pt x="11906" y="82"/>
                  </a:lnTo>
                  <a:lnTo>
                    <a:pt x="11906" y="132"/>
                  </a:lnTo>
                  <a:close/>
                </a:path>
              </a:pathLst>
            </a:custGeom>
            <a:solidFill>
              <a:srgbClr val="5B9B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" name="docshape5">
              <a:extLst>
                <a:ext uri="{FF2B5EF4-FFF2-40B4-BE49-F238E27FC236}">
                  <a16:creationId xmlns:a16="http://schemas.microsoft.com/office/drawing/2014/main" id="{B8DDF7BC-F5AC-FD9C-F1B8-65C2FF8738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0" y="2413"/>
              <a:ext cx="26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0" marR="0">
                <a:lnSpc>
                  <a:spcPts val="1200"/>
                </a:lnSpc>
                <a:buNone/>
              </a:pPr>
              <a:r>
                <a:rPr lang="en-US" sz="1200">
                  <a:effectLst/>
                  <a:latin typeface="SimSun" panose="02010600030101010101" pitchFamily="2" charset="-122"/>
                  <a:ea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2050" name="image3.png">
            <a:extLst>
              <a:ext uri="{FF2B5EF4-FFF2-40B4-BE49-F238E27FC236}">
                <a16:creationId xmlns:a16="http://schemas.microsoft.com/office/drawing/2014/main" id="{25D7A9A8-2992-74A9-469C-CE02928C4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032" y="163780"/>
            <a:ext cx="1249600" cy="74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>
            <a:extLst>
              <a:ext uri="{FF2B5EF4-FFF2-40B4-BE49-F238E27FC236}">
                <a16:creationId xmlns:a16="http://schemas.microsoft.com/office/drawing/2014/main" id="{FA5F149B-0F16-B34D-2EE0-ECD9F5A23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16" y="319302"/>
            <a:ext cx="1008062" cy="56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2" descr="PELS Logo">
            <a:extLst>
              <a:ext uri="{FF2B5EF4-FFF2-40B4-BE49-F238E27FC236}">
                <a16:creationId xmlns:a16="http://schemas.microsoft.com/office/drawing/2014/main" id="{0FD57E03-2202-445B-D27C-51327796F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35" y="264145"/>
            <a:ext cx="1760537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4">
            <a:extLst>
              <a:ext uri="{FF2B5EF4-FFF2-40B4-BE49-F238E27FC236}">
                <a16:creationId xmlns:a16="http://schemas.microsoft.com/office/drawing/2014/main" id="{4372366E-2B1C-BD8A-D1A5-99F06BD83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639" y="368392"/>
            <a:ext cx="1631114" cy="56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6" descr="IEEE Society Sub-Brand Resources - IEEE Brand Experience">
            <a:extLst>
              <a:ext uri="{FF2B5EF4-FFF2-40B4-BE49-F238E27FC236}">
                <a16:creationId xmlns:a16="http://schemas.microsoft.com/office/drawing/2014/main" id="{375FA95D-DAEA-0ECD-9AE3-7C2971FF8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654" y="303891"/>
            <a:ext cx="1219200" cy="67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8" descr="PES – IEEE SB COET">
            <a:extLst>
              <a:ext uri="{FF2B5EF4-FFF2-40B4-BE49-F238E27FC236}">
                <a16:creationId xmlns:a16="http://schemas.microsoft.com/office/drawing/2014/main" id="{1CC185AF-7488-3941-10AD-83A2B636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507" y="226383"/>
            <a:ext cx="1114536" cy="83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2">
            <a:extLst>
              <a:ext uri="{FF2B5EF4-FFF2-40B4-BE49-F238E27FC236}">
                <a16:creationId xmlns:a16="http://schemas.microsoft.com/office/drawing/2014/main" id="{DE0B7508-6C28-5080-4511-5323FDCEF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-3234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176F4D69-8547-AD41-17A9-DB2997AF0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6479643"/>
            <a:ext cx="12174082" cy="369332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kumimoji="0" lang="en-US" altLang="en-US" b="1" i="0" u="none" strike="noStrike" cap="none" normalizeH="0" baseline="3000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IEEE International Conference on Sustainable Energy and Future Electric Transportation-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SeFet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2026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99EC8909-AD11-F72A-43C7-C7520A724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10529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Image 7">
            <a:extLst>
              <a:ext uri="{FF2B5EF4-FFF2-40B4-BE49-F238E27FC236}">
                <a16:creationId xmlns:a16="http://schemas.microsoft.com/office/drawing/2014/main" id="{97A69E71-EFFA-2B92-C5B8-9E38BE463D37}"/>
              </a:ext>
            </a:extLst>
          </p:cNvPr>
          <p:cNvPicPr>
            <a:picLocks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534" y="133795"/>
            <a:ext cx="1165597" cy="1004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2A01BE4-CF90-6585-3C78-2B2663BC5DBC}"/>
              </a:ext>
            </a:extLst>
          </p:cNvPr>
          <p:cNvSpPr txBox="1"/>
          <p:nvPr/>
        </p:nvSpPr>
        <p:spPr>
          <a:xfrm>
            <a:off x="1120876" y="1034542"/>
            <a:ext cx="99502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Visvesvaraya National Institute of Technology, Nagpur, India  8th to 11th July 2026                        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30D231-866E-ABF3-560B-003C3A3C4608}"/>
              </a:ext>
            </a:extLst>
          </p:cNvPr>
          <p:cNvSpPr txBox="1"/>
          <p:nvPr/>
        </p:nvSpPr>
        <p:spPr>
          <a:xfrm>
            <a:off x="1963232" y="3064035"/>
            <a:ext cx="7295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C27C6-C0A7-F3DF-5259-09BF2B57C3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5111" y="4563788"/>
            <a:ext cx="7565792" cy="192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1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97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SimSun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Payal Jangilwar</dc:creator>
  <cp:lastModifiedBy>Payal Jangilwar</cp:lastModifiedBy>
  <cp:revision>4</cp:revision>
  <dcterms:created xsi:type="dcterms:W3CDTF">2026-06-19T13:57:06Z</dcterms:created>
  <dcterms:modified xsi:type="dcterms:W3CDTF">2026-06-19T16:23:29Z</dcterms:modified>
</cp:coreProperties>
</file>